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708"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9"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10"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11"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12"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3"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3" name="Title 1"/>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IN"/>
          </a:p>
        </p:txBody>
      </p:sp>
      <p:sp>
        <p:nvSpPr>
          <p:cNvPr id="1048654" name="Subtitle 2"/>
          <p:cNvSpPr>
            <a:spLocks noGrp="1"/>
          </p:cNvSpPr>
          <p:nvPr>
            <p:ph type="subTitle" idx="1"/>
          </p:nvPr>
        </p:nvSpPr>
        <p:spPr>
          <a:xfrm>
            <a:off x="2286000" y="5403057"/>
            <a:ext cx="13716000" cy="2483643"/>
          </a:xfrm>
        </p:spPr>
        <p:txBody>
          <a:bodyPr/>
          <a:lstStyle>
            <a:lvl1pPr algn="ctr" indent="0" marL="0">
              <a:buNone/>
              <a:defRPr sz="3600"/>
            </a:lvl1pPr>
            <a:lvl2pPr algn="ctr" indent="0" marL="685800">
              <a:buNone/>
              <a:defRPr sz="3000"/>
            </a:lvl2pPr>
            <a:lvl3pPr algn="ctr" indent="0" marL="1371600">
              <a:buNone/>
              <a:defRPr sz="2700"/>
            </a:lvl3pPr>
            <a:lvl4pPr algn="ctr" indent="0" marL="2057400">
              <a:buNone/>
              <a:defRPr sz="2400"/>
            </a:lvl4pPr>
            <a:lvl5pPr algn="ctr" indent="0" marL="2743200">
              <a:buNone/>
              <a:defRPr sz="2400"/>
            </a:lvl5pPr>
            <a:lvl6pPr algn="ctr" indent="0" marL="3429000">
              <a:buNone/>
              <a:defRPr sz="2400"/>
            </a:lvl6pPr>
            <a:lvl7pPr algn="ctr" indent="0" marL="4114800">
              <a:buNone/>
              <a:defRPr sz="2400"/>
            </a:lvl7pPr>
            <a:lvl8pPr algn="ctr" indent="0" marL="4800600">
              <a:buNone/>
              <a:defRPr sz="2400"/>
            </a:lvl8pPr>
            <a:lvl9pPr algn="ctr" indent="0" marL="5486400">
              <a:buNone/>
              <a:defRPr sz="2400"/>
            </a:lvl9pPr>
          </a:lstStyle>
          <a:p>
            <a:r>
              <a:rPr lang="en-US"/>
              <a:t>Click to edit Master subtitle style</a:t>
            </a:r>
            <a:endParaRPr lang="en-IN"/>
          </a:p>
        </p:txBody>
      </p:sp>
      <p:sp>
        <p:nvSpPr>
          <p:cNvPr id="104865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6" name="Footer Placeholder 4"/>
          <p:cNvSpPr>
            <a:spLocks noGrp="1"/>
          </p:cNvSpPr>
          <p:nvPr>
            <p:ph type="ftr" sz="quarter" idx="11"/>
          </p:nvPr>
        </p:nvSpPr>
        <p:spPr/>
        <p:txBody>
          <a:bodyPr/>
          <a:p>
            <a:endParaRPr lang="en-US"/>
          </a:p>
        </p:txBody>
      </p:sp>
      <p:sp>
        <p:nvSpPr>
          <p:cNvPr id="104865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8" name="Title 1"/>
          <p:cNvSpPr>
            <a:spLocks noGrp="1"/>
          </p:cNvSpPr>
          <p:nvPr>
            <p:ph type="title"/>
          </p:nvPr>
        </p:nvSpPr>
        <p:spPr/>
        <p:txBody>
          <a:bodyPr/>
          <a:p>
            <a:r>
              <a:rPr lang="en-US"/>
              <a:t>Click to edit Master title style</a:t>
            </a:r>
            <a:endParaRPr lang="en-IN"/>
          </a:p>
        </p:txBody>
      </p:sp>
      <p:sp>
        <p:nvSpPr>
          <p:cNvPr id="1048679"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80"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1" name="Footer Placeholder 4"/>
          <p:cNvSpPr>
            <a:spLocks noGrp="1"/>
          </p:cNvSpPr>
          <p:nvPr>
            <p:ph type="ftr" sz="quarter" idx="11"/>
          </p:nvPr>
        </p:nvSpPr>
        <p:spPr/>
        <p:txBody>
          <a:bodyPr/>
          <a:p>
            <a:endParaRPr lang="en-US"/>
          </a:p>
        </p:txBody>
      </p:sp>
      <p:sp>
        <p:nvSpPr>
          <p:cNvPr id="104868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62" name="Vertical Title 1"/>
          <p:cNvSpPr>
            <a:spLocks noGrp="1"/>
          </p:cNvSpPr>
          <p:nvPr>
            <p:ph type="title" orient="vert"/>
          </p:nvPr>
        </p:nvSpPr>
        <p:spPr>
          <a:xfrm>
            <a:off x="13087350" y="547688"/>
            <a:ext cx="3943350" cy="8717757"/>
          </a:xfrm>
        </p:spPr>
        <p:txBody>
          <a:bodyPr vert="eaVert"/>
          <a:p>
            <a:r>
              <a:rPr lang="en-US"/>
              <a:t>Click to edit Master title style</a:t>
            </a:r>
            <a:endParaRPr lang="en-IN"/>
          </a:p>
        </p:txBody>
      </p:sp>
      <p:sp>
        <p:nvSpPr>
          <p:cNvPr id="1048663" name="Vertical Text Placeholder 2"/>
          <p:cNvSpPr>
            <a:spLocks noGrp="1"/>
          </p:cNvSpPr>
          <p:nvPr>
            <p:ph type="body" orient="vert" idx="1"/>
          </p:nvPr>
        </p:nvSpPr>
        <p:spPr>
          <a:xfrm>
            <a:off x="1257300" y="547688"/>
            <a:ext cx="11601450" cy="8717757"/>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4"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5" name="Footer Placeholder 4"/>
          <p:cNvSpPr>
            <a:spLocks noGrp="1"/>
          </p:cNvSpPr>
          <p:nvPr>
            <p:ph type="ftr" sz="quarter" idx="11"/>
          </p:nvPr>
        </p:nvSpPr>
        <p:spPr/>
        <p:txBody>
          <a:bodyPr/>
          <a:p>
            <a:endParaRPr lang="en-US"/>
          </a:p>
        </p:txBody>
      </p:sp>
      <p:sp>
        <p:nvSpPr>
          <p:cNvPr id="1048666"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7" name="Title 1"/>
          <p:cNvSpPr>
            <a:spLocks noGrp="1"/>
          </p:cNvSpPr>
          <p:nvPr>
            <p:ph type="title"/>
          </p:nvPr>
        </p:nvSpPr>
        <p:spPr/>
        <p:txBody>
          <a:bodyPr/>
          <a:p>
            <a:r>
              <a:rPr lang="en-US"/>
              <a:t>Click to edit Master title style</a:t>
            </a:r>
            <a:endParaRPr lang="en-IN"/>
          </a:p>
        </p:txBody>
      </p:sp>
      <p:sp>
        <p:nvSpPr>
          <p:cNvPr id="1048668"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69"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0" name="Footer Placeholder 4"/>
          <p:cNvSpPr>
            <a:spLocks noGrp="1"/>
          </p:cNvSpPr>
          <p:nvPr>
            <p:ph type="ftr" sz="quarter" idx="11"/>
          </p:nvPr>
        </p:nvSpPr>
        <p:spPr/>
        <p:txBody>
          <a:bodyPr/>
          <a:p>
            <a:endParaRPr lang="en-US"/>
          </a:p>
        </p:txBody>
      </p:sp>
      <p:sp>
        <p:nvSpPr>
          <p:cNvPr id="1048671"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3" name="Title 1"/>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IN"/>
          </a:p>
        </p:txBody>
      </p:sp>
      <p:sp>
        <p:nvSpPr>
          <p:cNvPr id="1048684" name="Text Placeholder 2"/>
          <p:cNvSpPr>
            <a:spLocks noGrp="1"/>
          </p:cNvSpPr>
          <p:nvPr>
            <p:ph type="body" idx="1"/>
          </p:nvPr>
        </p:nvSpPr>
        <p:spPr>
          <a:xfrm>
            <a:off x="1247775" y="6884195"/>
            <a:ext cx="15773400" cy="2250281"/>
          </a:xfrm>
        </p:spPr>
        <p:txBody>
          <a:bodyPr/>
          <a:lstStyle>
            <a:lvl1pPr indent="0" marL="0">
              <a:buNone/>
              <a:defRPr sz="3600">
                <a:solidFill>
                  <a:schemeClr val="tx1">
                    <a:tint val="75000"/>
                  </a:schemeClr>
                </a:solidFill>
              </a:defRPr>
            </a:lvl1pPr>
            <a:lvl2pPr indent="0" marL="685800">
              <a:buNone/>
              <a:defRPr sz="3000">
                <a:solidFill>
                  <a:schemeClr val="tx1">
                    <a:tint val="75000"/>
                  </a:schemeClr>
                </a:solidFill>
              </a:defRPr>
            </a:lvl2pPr>
            <a:lvl3pPr indent="0" marL="1371600">
              <a:buNone/>
              <a:defRPr sz="2700">
                <a:solidFill>
                  <a:schemeClr val="tx1">
                    <a:tint val="75000"/>
                  </a:schemeClr>
                </a:solidFill>
              </a:defRPr>
            </a:lvl3pPr>
            <a:lvl4pPr indent="0" marL="2057400">
              <a:buNone/>
              <a:defRPr sz="2400">
                <a:solidFill>
                  <a:schemeClr val="tx1">
                    <a:tint val="75000"/>
                  </a:schemeClr>
                </a:solidFill>
              </a:defRPr>
            </a:lvl4pPr>
            <a:lvl5pPr indent="0" marL="2743200">
              <a:buNone/>
              <a:defRPr sz="2400">
                <a:solidFill>
                  <a:schemeClr val="tx1">
                    <a:tint val="75000"/>
                  </a:schemeClr>
                </a:solidFill>
              </a:defRPr>
            </a:lvl5pPr>
            <a:lvl6pPr indent="0" marL="3429000">
              <a:buNone/>
              <a:defRPr sz="2400">
                <a:solidFill>
                  <a:schemeClr val="tx1">
                    <a:tint val="75000"/>
                  </a:schemeClr>
                </a:solidFill>
              </a:defRPr>
            </a:lvl6pPr>
            <a:lvl7pPr indent="0" marL="4114800">
              <a:buNone/>
              <a:defRPr sz="2400">
                <a:solidFill>
                  <a:schemeClr val="tx1">
                    <a:tint val="75000"/>
                  </a:schemeClr>
                </a:solidFill>
              </a:defRPr>
            </a:lvl7pPr>
            <a:lvl8pPr indent="0" marL="4800600">
              <a:buNone/>
              <a:defRPr sz="2400">
                <a:solidFill>
                  <a:schemeClr val="tx1">
                    <a:tint val="75000"/>
                  </a:schemeClr>
                </a:solidFill>
              </a:defRPr>
            </a:lvl8pPr>
            <a:lvl9pPr indent="0" marL="5486400">
              <a:buNone/>
              <a:defRPr sz="2400">
                <a:solidFill>
                  <a:schemeClr val="tx1">
                    <a:tint val="75000"/>
                  </a:schemeClr>
                </a:solidFill>
              </a:defRPr>
            </a:lvl9pPr>
          </a:lstStyle>
          <a:p>
            <a:pPr lvl="0"/>
            <a:r>
              <a:rPr lang="en-US"/>
              <a:t>Click to edit Master text styles</a:t>
            </a:r>
          </a:p>
        </p:txBody>
      </p:sp>
      <p:sp>
        <p:nvSpPr>
          <p:cNvPr id="104868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6" name="Footer Placeholder 4"/>
          <p:cNvSpPr>
            <a:spLocks noGrp="1"/>
          </p:cNvSpPr>
          <p:nvPr>
            <p:ph type="ftr" sz="quarter" idx="11"/>
          </p:nvPr>
        </p:nvSpPr>
        <p:spPr/>
        <p:txBody>
          <a:bodyPr/>
          <a:p>
            <a:endParaRPr lang="en-US"/>
          </a:p>
        </p:txBody>
      </p:sp>
      <p:sp>
        <p:nvSpPr>
          <p:cNvPr id="104868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8" name="Title 1"/>
          <p:cNvSpPr>
            <a:spLocks noGrp="1"/>
          </p:cNvSpPr>
          <p:nvPr>
            <p:ph type="title"/>
          </p:nvPr>
        </p:nvSpPr>
        <p:spPr/>
        <p:txBody>
          <a:bodyPr/>
          <a:p>
            <a:r>
              <a:rPr lang="en-US"/>
              <a:t>Click to edit Master title style</a:t>
            </a:r>
            <a:endParaRPr lang="en-IN"/>
          </a:p>
        </p:txBody>
      </p:sp>
      <p:sp>
        <p:nvSpPr>
          <p:cNvPr id="1048689" name="Content Placeholder 2"/>
          <p:cNvSpPr>
            <a:spLocks noGrp="1"/>
          </p:cNvSpPr>
          <p:nvPr>
            <p:ph sz="half" idx="1"/>
          </p:nvPr>
        </p:nvSpPr>
        <p:spPr>
          <a:xfrm>
            <a:off x="1257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0" name="Content Placeholder 3"/>
          <p:cNvSpPr>
            <a:spLocks noGrp="1"/>
          </p:cNvSpPr>
          <p:nvPr>
            <p:ph sz="half" idx="2"/>
          </p:nvPr>
        </p:nvSpPr>
        <p:spPr>
          <a:xfrm>
            <a:off x="9258300" y="2738438"/>
            <a:ext cx="7772400" cy="6527007"/>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92" name="Footer Placeholder 5"/>
          <p:cNvSpPr>
            <a:spLocks noGrp="1"/>
          </p:cNvSpPr>
          <p:nvPr>
            <p:ph type="ftr" sz="quarter" idx="11"/>
          </p:nvPr>
        </p:nvSpPr>
        <p:spPr/>
        <p:txBody>
          <a:bodyPr/>
          <a:p>
            <a:endParaRPr lang="en-US"/>
          </a:p>
        </p:txBody>
      </p:sp>
      <p:sp>
        <p:nvSpPr>
          <p:cNvPr id="104869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4" name="Title 1"/>
          <p:cNvSpPr>
            <a:spLocks noGrp="1"/>
          </p:cNvSpPr>
          <p:nvPr>
            <p:ph type="title"/>
          </p:nvPr>
        </p:nvSpPr>
        <p:spPr>
          <a:xfrm>
            <a:off x="1259682" y="547688"/>
            <a:ext cx="15773400" cy="1988345"/>
          </a:xfrm>
        </p:spPr>
        <p:txBody>
          <a:bodyPr/>
          <a:p>
            <a:r>
              <a:rPr lang="en-US"/>
              <a:t>Click to edit Master title style</a:t>
            </a:r>
            <a:endParaRPr lang="en-IN"/>
          </a:p>
        </p:txBody>
      </p:sp>
      <p:sp>
        <p:nvSpPr>
          <p:cNvPr id="1048695" name="Text Placeholder 2"/>
          <p:cNvSpPr>
            <a:spLocks noGrp="1"/>
          </p:cNvSpPr>
          <p:nvPr>
            <p:ph type="body" idx="1"/>
          </p:nvPr>
        </p:nvSpPr>
        <p:spPr>
          <a:xfrm>
            <a:off x="1259683" y="2521745"/>
            <a:ext cx="7736681"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6" name="Content Placeholder 3"/>
          <p:cNvSpPr>
            <a:spLocks noGrp="1"/>
          </p:cNvSpPr>
          <p:nvPr>
            <p:ph sz="half" idx="2"/>
          </p:nvPr>
        </p:nvSpPr>
        <p:spPr>
          <a:xfrm>
            <a:off x="1259683" y="3757613"/>
            <a:ext cx="7736681"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7" name="Text Placeholder 4"/>
          <p:cNvSpPr>
            <a:spLocks noGrp="1"/>
          </p:cNvSpPr>
          <p:nvPr>
            <p:ph type="body" sz="quarter" idx="3"/>
          </p:nvPr>
        </p:nvSpPr>
        <p:spPr>
          <a:xfrm>
            <a:off x="9258300" y="2521745"/>
            <a:ext cx="7774782" cy="1235868"/>
          </a:xfrm>
        </p:spPr>
        <p:txBody>
          <a:bodyPr anchor="b"/>
          <a:lstStyle>
            <a:lvl1pPr indent="0" marL="0">
              <a:buNone/>
              <a:defRPr b="1" sz="3600"/>
            </a:lvl1pPr>
            <a:lvl2pPr indent="0" marL="685800">
              <a:buNone/>
              <a:defRPr b="1" sz="3000"/>
            </a:lvl2pPr>
            <a:lvl3pPr indent="0" marL="1371600">
              <a:buNone/>
              <a:defRPr b="1" sz="2700"/>
            </a:lvl3pPr>
            <a:lvl4pPr indent="0" marL="2057400">
              <a:buNone/>
              <a:defRPr b="1" sz="2400"/>
            </a:lvl4pPr>
            <a:lvl5pPr indent="0" marL="2743200">
              <a:buNone/>
              <a:defRPr b="1" sz="2400"/>
            </a:lvl5pPr>
            <a:lvl6pPr indent="0" marL="3429000">
              <a:buNone/>
              <a:defRPr b="1" sz="2400"/>
            </a:lvl6pPr>
            <a:lvl7pPr indent="0" marL="4114800">
              <a:buNone/>
              <a:defRPr b="1" sz="2400"/>
            </a:lvl7pPr>
            <a:lvl8pPr indent="0" marL="4800600">
              <a:buNone/>
              <a:defRPr b="1" sz="2400"/>
            </a:lvl8pPr>
            <a:lvl9pPr indent="0" marL="5486400">
              <a:buNone/>
              <a:defRPr b="1" sz="2400"/>
            </a:lvl9pPr>
          </a:lstStyle>
          <a:p>
            <a:pPr lvl="0"/>
            <a:r>
              <a:rPr lang="en-US"/>
              <a:t>Click to edit Master text styles</a:t>
            </a:r>
          </a:p>
        </p:txBody>
      </p:sp>
      <p:sp>
        <p:nvSpPr>
          <p:cNvPr id="1048698" name="Content Placeholder 5"/>
          <p:cNvSpPr>
            <a:spLocks noGrp="1"/>
          </p:cNvSpPr>
          <p:nvPr>
            <p:ph sz="quarter" idx="4"/>
          </p:nvPr>
        </p:nvSpPr>
        <p:spPr>
          <a:xfrm>
            <a:off x="9258300" y="3757613"/>
            <a:ext cx="7774782" cy="5526882"/>
          </a:xfrm>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99"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700" name="Footer Placeholder 7"/>
          <p:cNvSpPr>
            <a:spLocks noGrp="1"/>
          </p:cNvSpPr>
          <p:nvPr>
            <p:ph type="ftr" sz="quarter" idx="11"/>
          </p:nvPr>
        </p:nvSpPr>
        <p:spPr/>
        <p:txBody>
          <a:bodyPr/>
          <a:p>
            <a:endParaRPr lang="en-US"/>
          </a:p>
        </p:txBody>
      </p:sp>
      <p:sp>
        <p:nvSpPr>
          <p:cNvPr id="1048701"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8" name="Title 1"/>
          <p:cNvSpPr>
            <a:spLocks noGrp="1"/>
          </p:cNvSpPr>
          <p:nvPr>
            <p:ph type="title"/>
          </p:nvPr>
        </p:nvSpPr>
        <p:spPr/>
        <p:txBody>
          <a:bodyPr/>
          <a:p>
            <a:r>
              <a:rPr lang="en-US"/>
              <a:t>Click to edit Master title style</a:t>
            </a:r>
            <a:endParaRPr lang="en-IN"/>
          </a:p>
        </p:txBody>
      </p:sp>
      <p:sp>
        <p:nvSpPr>
          <p:cNvPr id="1048659"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60" name="Footer Placeholder 3"/>
          <p:cNvSpPr>
            <a:spLocks noGrp="1"/>
          </p:cNvSpPr>
          <p:nvPr>
            <p:ph type="ftr" sz="quarter" idx="11"/>
          </p:nvPr>
        </p:nvSpPr>
        <p:spPr/>
        <p:txBody>
          <a:bodyPr/>
          <a:p>
            <a:endParaRPr lang="en-US"/>
          </a:p>
        </p:txBody>
      </p:sp>
      <p:sp>
        <p:nvSpPr>
          <p:cNvPr id="1048661"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70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703" name="Content Placeholder 2"/>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0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70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6" name="Footer Placeholder 5"/>
          <p:cNvSpPr>
            <a:spLocks noGrp="1"/>
          </p:cNvSpPr>
          <p:nvPr>
            <p:ph type="ftr" sz="quarter" idx="11"/>
          </p:nvPr>
        </p:nvSpPr>
        <p:spPr/>
        <p:txBody>
          <a:bodyPr/>
          <a:p>
            <a:endParaRPr lang="en-US"/>
          </a:p>
        </p:txBody>
      </p:sp>
      <p:sp>
        <p:nvSpPr>
          <p:cNvPr id="104870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72" name="Title 1"/>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IN"/>
          </a:p>
        </p:txBody>
      </p:sp>
      <p:sp>
        <p:nvSpPr>
          <p:cNvPr id="1048673" name="Picture Placeholder 2"/>
          <p:cNvSpPr>
            <a:spLocks noGrp="1"/>
          </p:cNvSpPr>
          <p:nvPr>
            <p:ph type="pic" idx="1"/>
          </p:nvPr>
        </p:nvSpPr>
        <p:spPr>
          <a:xfrm>
            <a:off x="7774782" y="1481138"/>
            <a:ext cx="9258300" cy="7310438"/>
          </a:xfrm>
        </p:spPr>
        <p:txBody>
          <a:bodyPr/>
          <a:lstStyle>
            <a:lvl1pPr indent="0" marL="0">
              <a:buNone/>
              <a:defRPr sz="4800"/>
            </a:lvl1pPr>
            <a:lvl2pPr indent="0" marL="685800">
              <a:buNone/>
              <a:defRPr sz="4200"/>
            </a:lvl2pPr>
            <a:lvl3pPr indent="0" marL="1371600">
              <a:buNone/>
              <a:defRPr sz="3600"/>
            </a:lvl3pPr>
            <a:lvl4pPr indent="0" marL="2057400">
              <a:buNone/>
              <a:defRPr sz="3000"/>
            </a:lvl4pPr>
            <a:lvl5pPr indent="0" marL="2743200">
              <a:buNone/>
              <a:defRPr sz="3000"/>
            </a:lvl5pPr>
            <a:lvl6pPr indent="0" marL="3429000">
              <a:buNone/>
              <a:defRPr sz="3000"/>
            </a:lvl6pPr>
            <a:lvl7pPr indent="0" marL="4114800">
              <a:buNone/>
              <a:defRPr sz="3000"/>
            </a:lvl7pPr>
            <a:lvl8pPr indent="0" marL="4800600">
              <a:buNone/>
              <a:defRPr sz="3000"/>
            </a:lvl8pPr>
            <a:lvl9pPr indent="0" marL="5486400">
              <a:buNone/>
              <a:defRPr sz="3000"/>
            </a:lvl9pPr>
          </a:lstStyle>
          <a:p>
            <a:endParaRPr lang="en-IN"/>
          </a:p>
        </p:txBody>
      </p:sp>
      <p:sp>
        <p:nvSpPr>
          <p:cNvPr id="1048674" name="Text Placeholder 3"/>
          <p:cNvSpPr>
            <a:spLocks noGrp="1"/>
          </p:cNvSpPr>
          <p:nvPr>
            <p:ph type="body" sz="half" idx="2"/>
          </p:nvPr>
        </p:nvSpPr>
        <p:spPr>
          <a:xfrm>
            <a:off x="1259683" y="3086100"/>
            <a:ext cx="5898356" cy="5717382"/>
          </a:xfrm>
        </p:spPr>
        <p:txBody>
          <a:bodyPr/>
          <a:lstStyle>
            <a:lvl1pPr indent="0" marL="0">
              <a:buNone/>
              <a:defRPr sz="2400"/>
            </a:lvl1pPr>
            <a:lvl2pPr indent="0" marL="685800">
              <a:buNone/>
              <a:defRPr sz="2100"/>
            </a:lvl2pPr>
            <a:lvl3pPr indent="0" marL="1371600">
              <a:buNone/>
              <a:defRPr sz="1800"/>
            </a:lvl3pPr>
            <a:lvl4pPr indent="0" marL="2057400">
              <a:buNone/>
              <a:defRPr sz="1500"/>
            </a:lvl4pPr>
            <a:lvl5pPr indent="0" marL="2743200">
              <a:buNone/>
              <a:defRPr sz="1500"/>
            </a:lvl5pPr>
            <a:lvl6pPr indent="0" marL="3429000">
              <a:buNone/>
              <a:defRPr sz="1500"/>
            </a:lvl6pPr>
            <a:lvl7pPr indent="0" marL="4114800">
              <a:buNone/>
              <a:defRPr sz="1500"/>
            </a:lvl7pPr>
            <a:lvl8pPr indent="0" marL="4800600">
              <a:buNone/>
              <a:defRPr sz="1500"/>
            </a:lvl8pPr>
            <a:lvl9pPr indent="0" marL="5486400">
              <a:buNone/>
              <a:defRPr sz="1500"/>
            </a:lvl9pPr>
          </a:lstStyle>
          <a:p>
            <a:pPr lvl="0"/>
            <a:r>
              <a:rPr lang="en-US"/>
              <a:t>Click to edit Master text styles</a:t>
            </a:r>
          </a:p>
        </p:txBody>
      </p:sp>
      <p:sp>
        <p:nvSpPr>
          <p:cNvPr id="1048675"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6" name="Footer Placeholder 5"/>
          <p:cNvSpPr>
            <a:spLocks noGrp="1"/>
          </p:cNvSpPr>
          <p:nvPr>
            <p:ph type="ftr" sz="quarter" idx="11"/>
          </p:nvPr>
        </p:nvSpPr>
        <p:spPr/>
        <p:txBody>
          <a:bodyPr/>
          <a:p>
            <a:endParaRPr lang="en-US"/>
          </a:p>
        </p:txBody>
      </p:sp>
      <p:sp>
        <p:nvSpPr>
          <p:cNvPr id="1048677"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1257300" y="547688"/>
            <a:ext cx="15773400" cy="1988345"/>
          </a:xfrm>
          <a:prstGeom prst="rect"/>
        </p:spPr>
        <p:txBody>
          <a:bodyPr anchor="ctr" bIns="45720" lIns="91440" rIns="91440" rtlCol="0" tIns="45720" vert="horz">
            <a:normAutofit/>
          </a:bodyPr>
          <a:p>
            <a:r>
              <a:rPr lang="en-US"/>
              <a:t>Click to edit Master title style</a:t>
            </a:r>
            <a:endParaRPr lang="en-IN"/>
          </a:p>
        </p:txBody>
      </p:sp>
      <p:sp>
        <p:nvSpPr>
          <p:cNvPr id="1048577" name="Text Placeholder 2"/>
          <p:cNvSpPr>
            <a:spLocks noGrp="1"/>
          </p:cNvSpPr>
          <p:nvPr>
            <p:ph type="body" idx="1"/>
          </p:nvPr>
        </p:nvSpPr>
        <p:spPr>
          <a:xfrm>
            <a:off x="1257300" y="2738438"/>
            <a:ext cx="15773400" cy="6527007"/>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1257300" y="9534526"/>
            <a:ext cx="4114800" cy="547688"/>
          </a:xfrm>
          <a:prstGeom prst="rect"/>
        </p:spPr>
        <p:txBody>
          <a:bodyPr anchor="ctr" bIns="45720" lIns="91440" rIns="91440" rtlCol="0" tIns="45720" vert="horz"/>
          <a:lstStyle>
            <a:lvl1pPr algn="l">
              <a:defRPr sz="18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6057900" y="9534526"/>
            <a:ext cx="6172200" cy="547688"/>
          </a:xfrm>
          <a:prstGeom prst="rect"/>
        </p:spPr>
        <p:txBody>
          <a:bodyPr anchor="ctr" bIns="45720" lIns="91440" rIns="91440" rtlCol="0" tIns="45720" vert="horz"/>
          <a:lstStyle>
            <a:lvl1pPr algn="ctr">
              <a:defRPr sz="18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12915900" y="9534526"/>
            <a:ext cx="4114800" cy="547688"/>
          </a:xfrm>
          <a:prstGeom prst="rect"/>
        </p:spPr>
        <p:txBody>
          <a:bodyPr anchor="ctr" bIns="45720" lIns="91440" rIns="91440" rtlCol="0" tIns="45720" vert="horz"/>
          <a:lstStyle>
            <a:lvl1pPr algn="r">
              <a:defRPr sz="18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71600" eaLnBrk="1" hangingPunct="1" latinLnBrk="0" rtl="0">
        <a:lnSpc>
          <a:spcPct val="90000"/>
        </a:lnSpc>
        <a:spcBef>
          <a:spcPct val="0"/>
        </a:spcBef>
        <a:buNone/>
        <a:defRPr sz="6600" kern="1200">
          <a:solidFill>
            <a:schemeClr val="tx1"/>
          </a:solidFill>
          <a:latin typeface="+mj-lt"/>
          <a:ea typeface="+mj-ea"/>
          <a:cs typeface="+mj-cs"/>
        </a:defRPr>
      </a:lvl1pPr>
    </p:titleStyle>
    <p:bodyStyle>
      <a:lvl1pPr algn="l" defTabSz="1371600" eaLnBrk="1" hangingPunct="1" indent="-342900" latinLnBrk="0" marL="342900" rtl="0">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algn="l" defTabSz="1371600" eaLnBrk="1" hangingPunct="1" indent="-342900" latinLnBrk="0" marL="1028700" rtl="0">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algn="l" defTabSz="1371600" eaLnBrk="1" hangingPunct="1" indent="-342900" latinLnBrk="0" marL="1714500" rtl="0">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algn="l" defTabSz="1371600" eaLnBrk="1" hangingPunct="1" indent="-342900" latinLnBrk="0" marL="2400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algn="l" defTabSz="1371600" eaLnBrk="1" hangingPunct="1" indent="-342900" latinLnBrk="0" marL="30861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algn="l" defTabSz="1371600" eaLnBrk="1" hangingPunct="1" indent="-342900" latinLnBrk="0" marL="37719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algn="l" defTabSz="1371600" eaLnBrk="1" hangingPunct="1" indent="-342900" latinLnBrk="0" marL="44577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algn="l" defTabSz="1371600" eaLnBrk="1" hangingPunct="1" indent="-342900" latinLnBrk="0" marL="51435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algn="l" defTabSz="1371600" eaLnBrk="1" hangingPunct="1" indent="-342900" latinLnBrk="0" marL="5829300" rtl="0">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algn="l" defTabSz="1371600" eaLnBrk="1" hangingPunct="1" latinLnBrk="0" marL="0" rtl="0">
        <a:defRPr sz="2700" kern="1200">
          <a:solidFill>
            <a:schemeClr val="tx1"/>
          </a:solidFill>
          <a:latin typeface="+mn-lt"/>
          <a:ea typeface="+mn-ea"/>
          <a:cs typeface="+mn-cs"/>
        </a:defRPr>
      </a:lvl1pPr>
      <a:lvl2pPr algn="l" defTabSz="1371600" eaLnBrk="1" hangingPunct="1" latinLnBrk="0" marL="685800" rtl="0">
        <a:defRPr sz="2700" kern="1200">
          <a:solidFill>
            <a:schemeClr val="tx1"/>
          </a:solidFill>
          <a:latin typeface="+mn-lt"/>
          <a:ea typeface="+mn-ea"/>
          <a:cs typeface="+mn-cs"/>
        </a:defRPr>
      </a:lvl2pPr>
      <a:lvl3pPr algn="l" defTabSz="1371600" eaLnBrk="1" hangingPunct="1" latinLnBrk="0" marL="1371600" rtl="0">
        <a:defRPr sz="2700" kern="1200">
          <a:solidFill>
            <a:schemeClr val="tx1"/>
          </a:solidFill>
          <a:latin typeface="+mn-lt"/>
          <a:ea typeface="+mn-ea"/>
          <a:cs typeface="+mn-cs"/>
        </a:defRPr>
      </a:lvl3pPr>
      <a:lvl4pPr algn="l" defTabSz="1371600" eaLnBrk="1" hangingPunct="1" latinLnBrk="0" marL="2057400" rtl="0">
        <a:defRPr sz="2700" kern="1200">
          <a:solidFill>
            <a:schemeClr val="tx1"/>
          </a:solidFill>
          <a:latin typeface="+mn-lt"/>
          <a:ea typeface="+mn-ea"/>
          <a:cs typeface="+mn-cs"/>
        </a:defRPr>
      </a:lvl4pPr>
      <a:lvl5pPr algn="l" defTabSz="1371600" eaLnBrk="1" hangingPunct="1" latinLnBrk="0" marL="2743200" rtl="0">
        <a:defRPr sz="2700" kern="1200">
          <a:solidFill>
            <a:schemeClr val="tx1"/>
          </a:solidFill>
          <a:latin typeface="+mn-lt"/>
          <a:ea typeface="+mn-ea"/>
          <a:cs typeface="+mn-cs"/>
        </a:defRPr>
      </a:lvl5pPr>
      <a:lvl6pPr algn="l" defTabSz="1371600" eaLnBrk="1" hangingPunct="1" latinLnBrk="0" marL="3429000" rtl="0">
        <a:defRPr sz="2700" kern="1200">
          <a:solidFill>
            <a:schemeClr val="tx1"/>
          </a:solidFill>
          <a:latin typeface="+mn-lt"/>
          <a:ea typeface="+mn-ea"/>
          <a:cs typeface="+mn-cs"/>
        </a:defRPr>
      </a:lvl6pPr>
      <a:lvl7pPr algn="l" defTabSz="1371600" eaLnBrk="1" hangingPunct="1" latinLnBrk="0" marL="4114800" rtl="0">
        <a:defRPr sz="2700" kern="1200">
          <a:solidFill>
            <a:schemeClr val="tx1"/>
          </a:solidFill>
          <a:latin typeface="+mn-lt"/>
          <a:ea typeface="+mn-ea"/>
          <a:cs typeface="+mn-cs"/>
        </a:defRPr>
      </a:lvl7pPr>
      <a:lvl8pPr algn="l" defTabSz="1371600" eaLnBrk="1" hangingPunct="1" latinLnBrk="0" marL="4800600" rtl="0">
        <a:defRPr sz="2700" kern="1200">
          <a:solidFill>
            <a:schemeClr val="tx1"/>
          </a:solidFill>
          <a:latin typeface="+mn-lt"/>
          <a:ea typeface="+mn-ea"/>
          <a:cs typeface="+mn-cs"/>
        </a:defRPr>
      </a:lvl8pPr>
      <a:lvl9pPr algn="l" defTabSz="1371600" eaLnBrk="1" hangingPunct="1" latinLnBrk="0" marL="5486400" rtl="0">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2961"/>
          </a:xfrm>
          <a:prstGeom prst="rect"/>
        </p:spPr>
        <p:txBody>
          <a:bodyPr anchor="t" bIns="0" lIns="0" rIns="0" rtlCol="0" tIns="0">
            <a:spAutoFit/>
          </a:bodyPr>
          <a:p>
            <a:pPr algn="ctr">
              <a:lnSpc>
                <a:spcPts val="6480"/>
              </a:lnSpc>
            </a:pPr>
            <a:r>
              <a:rPr sz="5400" lang="en-US">
                <a:solidFill>
                  <a:srgbClr val="1CADE4"/>
                </a:solidFill>
                <a:latin typeface="Arial Bold"/>
              </a:rPr>
              <a:t>Keylogger</a:t>
            </a:r>
          </a:p>
        </p:txBody>
      </p:sp>
      <p:sp>
        <p:nvSpPr>
          <p:cNvPr id="1048590" name="TextBox 12"/>
          <p:cNvSpPr txBox="1"/>
          <p:nvPr/>
        </p:nvSpPr>
        <p:spPr>
          <a:xfrm>
            <a:off x="4767734" y="6858592"/>
            <a:ext cx="6128866" cy="2286000"/>
          </a:xfrm>
          <a:prstGeom prst="rect"/>
        </p:spPr>
        <p:txBody>
          <a:bodyPr anchor="t" bIns="0" lIns="0" rIns="0" rtlCol="0" tIns="0" wrap="square">
            <a:spAutoFit/>
          </a:bodyPr>
          <a:p>
            <a:pPr>
              <a:lnSpc>
                <a:spcPts val="3600"/>
              </a:lnSpc>
            </a:pPr>
            <a:r>
              <a:rPr dirty="0" sz="3000" lang="en-US">
                <a:solidFill>
                  <a:schemeClr val="bg1"/>
                </a:solidFill>
                <a:latin typeface="Arial Bold"/>
              </a:rPr>
              <a:t>Presented By:</a:t>
            </a:r>
          </a:p>
          <a:p>
            <a:pPr>
              <a:lnSpc>
                <a:spcPts val="3600"/>
              </a:lnSpc>
            </a:pPr>
            <a:endParaRPr dirty="0" sz="3000" lang="en-US">
              <a:solidFill>
                <a:schemeClr val="bg1"/>
              </a:solidFill>
              <a:latin typeface="Arial Bold"/>
            </a:endParaRPr>
          </a:p>
          <a:p>
            <a:pPr>
              <a:lnSpc>
                <a:spcPts val="3600"/>
              </a:lnSpc>
            </a:pPr>
            <a:r>
              <a:rPr altLang="en-GB" dirty="0" sz="3000" lang="en-US" err="1">
                <a:solidFill>
                  <a:schemeClr val="bg1"/>
                </a:solidFill>
                <a:latin typeface="Arial"/>
              </a:rPr>
              <a:t>H</a:t>
            </a:r>
            <a:r>
              <a:rPr altLang="en-GB" dirty="0" sz="3000" lang="en-US" err="1">
                <a:solidFill>
                  <a:schemeClr val="bg1"/>
                </a:solidFill>
                <a:latin typeface="Arial"/>
              </a:rPr>
              <a:t>a</a:t>
            </a:r>
            <a:r>
              <a:rPr altLang="en-GB" dirty="0" sz="3000" lang="en-US" err="1">
                <a:solidFill>
                  <a:schemeClr val="bg1"/>
                </a:solidFill>
                <a:latin typeface="Arial"/>
              </a:rPr>
              <a:t>r</a:t>
            </a:r>
            <a:r>
              <a:rPr altLang="en-GB" dirty="0" sz="3000" lang="en-US" err="1">
                <a:solidFill>
                  <a:schemeClr val="bg1"/>
                </a:solidFill>
                <a:latin typeface="Arial"/>
              </a:rPr>
              <a:t>s</a:t>
            </a:r>
            <a:r>
              <a:rPr altLang="en-GB" dirty="0" sz="3000" lang="en-US" err="1">
                <a:solidFill>
                  <a:schemeClr val="bg1"/>
                </a:solidFill>
                <a:latin typeface="Arial"/>
              </a:rPr>
              <a:t>h</a:t>
            </a:r>
            <a:r>
              <a:rPr altLang="en-GB" dirty="0" sz="3000" lang="en-US" err="1">
                <a:solidFill>
                  <a:schemeClr val="bg1"/>
                </a:solidFill>
                <a:latin typeface="Arial"/>
              </a:rPr>
              <a:t>a</a:t>
            </a:r>
            <a:r>
              <a:rPr altLang="en-GB" dirty="0" sz="3000" lang="en-US" err="1">
                <a:solidFill>
                  <a:schemeClr val="bg1"/>
                </a:solidFill>
                <a:latin typeface="Arial"/>
              </a:rPr>
              <a:t> Varthini</a:t>
            </a:r>
            <a:r>
              <a:rPr dirty="0" sz="3000" lang="en-US">
                <a:solidFill>
                  <a:schemeClr val="bg1"/>
                </a:solidFill>
                <a:latin typeface="Arial"/>
              </a:rPr>
              <a:t>-Information Technology ,</a:t>
            </a:r>
            <a:endParaRPr altLang="en-US" lang="zh-CN"/>
          </a:p>
          <a:p>
            <a:pPr>
              <a:lnSpc>
                <a:spcPts val="3600"/>
              </a:lnSpc>
            </a:pPr>
            <a:r>
              <a:rPr dirty="0" sz="3000" lang="en-US">
                <a:solidFill>
                  <a:schemeClr val="bg1"/>
                </a:solidFill>
                <a:latin typeface="Arial"/>
              </a:rPr>
              <a:t>DMI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42"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3"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4"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5"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6"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7"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8"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9"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50"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51"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52" name="TextBox 9"/>
          <p:cNvSpPr txBox="1"/>
          <p:nvPr/>
        </p:nvSpPr>
        <p:spPr>
          <a:xfrm>
            <a:off x="2286001" y="4109322"/>
            <a:ext cx="13765236" cy="1982629"/>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5431535"/>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580881"/>
          </a:xfrm>
          <a:prstGeom prst="rect"/>
        </p:spPr>
        <p:txBody>
          <a:bodyPr anchor="t" bIns="0" lIns="0" rIns="0" rtlCol="0" tIns="0">
            <a:spAutoFit/>
          </a:bodyPr>
          <a:p>
            <a:pPr>
              <a:lnSpc>
                <a:spcPts val="3168"/>
              </a:lnSpc>
            </a:pPr>
            <a:endParaRPr dirty="0"/>
          </a:p>
          <a:p>
            <a:pPr>
              <a:lnSpc>
                <a:spcPts val="3168"/>
              </a:lnSpc>
            </a:pPr>
            <a:endParaRPr dirty="0"/>
          </a:p>
          <a:p>
            <a:pPr>
              <a:lnSpc>
                <a:spcPts val="3168"/>
              </a:lnSpc>
            </a:pPr>
            <a:endParaRPr dirty="0"/>
          </a:p>
          <a:p>
            <a:pPr algn="l">
              <a:lnSpc>
                <a:spcPts val="3687"/>
              </a:lnSpc>
            </a:pPr>
            <a:r>
              <a:rPr dirty="0" sz="2793" lang="en-US" spc="-22">
                <a:solidFill>
                  <a:srgbClr val="0F0F0F"/>
                </a:solidFill>
                <a:latin typeface="Zen Maru Gothic Bold"/>
              </a:rPr>
              <a:t>System Requirements:</a:t>
            </a:r>
          </a:p>
          <a:p>
            <a:pPr algn="l" indent="-259115" lvl="1" marL="518230">
              <a:lnSpc>
                <a:spcPts val="3168"/>
              </a:lnSpc>
              <a:buFont typeface="Arial"/>
              <a:buChar char="•"/>
            </a:pPr>
            <a:r>
              <a:rPr dirty="0"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dirty="0" sz="2400" lang="en-US" spc="-19">
                <a:solidFill>
                  <a:srgbClr val="0F0F0F"/>
                </a:solidFill>
                <a:latin typeface="Zen Maru Gothic"/>
              </a:rPr>
              <a:t>Data Handling: Store logged keystrokes in text files (key_log.txt, </a:t>
            </a:r>
            <a:r>
              <a:rPr dirty="0" sz="2400" lang="en-US" spc="-19" err="1">
                <a:solidFill>
                  <a:srgbClr val="0F0F0F"/>
                </a:solidFill>
                <a:latin typeface="Zen Maru Gothic"/>
              </a:rPr>
              <a:t>key_log.json</a:t>
            </a:r>
            <a:r>
              <a:rPr dirty="0" sz="2400" lang="en-US" spc="-19">
                <a:solidFill>
                  <a:srgbClr val="0F0F0F"/>
                </a:solidFill>
                <a:latin typeface="Zen Maru Gothic"/>
              </a:rPr>
              <a:t>) for further processing.</a:t>
            </a:r>
          </a:p>
          <a:p>
            <a:pPr algn="l" indent="-259115" lvl="1" marL="518230">
              <a:lnSpc>
                <a:spcPts val="3168"/>
              </a:lnSpc>
              <a:buFont typeface="Arial"/>
              <a:buChar char="•"/>
            </a:pPr>
            <a:r>
              <a:rPr dirty="0" sz="2400" lang="en-US" spc="-19">
                <a:solidFill>
                  <a:srgbClr val="0F0F0F"/>
                </a:solidFill>
                <a:latin typeface="Zen Maru Gothic"/>
              </a:rPr>
              <a:t>User Interaction: Utilize </a:t>
            </a:r>
            <a:r>
              <a:rPr dirty="0" sz="2400" lang="en-US" spc="-19" err="1">
                <a:solidFill>
                  <a:srgbClr val="0F0F0F"/>
                </a:solidFill>
                <a:latin typeface="Zen Maru Gothic"/>
              </a:rPr>
              <a:t>tkinter</a:t>
            </a:r>
            <a:r>
              <a:rPr dirty="0" sz="2400" lang="en-US" spc="-19">
                <a:solidFill>
                  <a:srgbClr val="0F0F0F"/>
                </a:solidFill>
                <a:latin typeface="Zen Maru Gothic"/>
              </a:rPr>
              <a:t> for building a graphical user interface (GUI) for starting and stopping the keylogger.</a:t>
            </a:r>
          </a:p>
          <a:p>
            <a:pPr algn="l" indent="-259115" lvl="1" marL="518230">
              <a:lnSpc>
                <a:spcPts val="3168"/>
              </a:lnSpc>
              <a:buFont typeface="Arial"/>
              <a:buChar char="•"/>
            </a:pPr>
            <a:r>
              <a:rPr dirty="0" sz="2400" lang="en-US" spc="-19">
                <a:solidFill>
                  <a:srgbClr val="0F0F0F"/>
                </a:solidFill>
                <a:latin typeface="Zen Maru Gothic"/>
              </a:rPr>
              <a:t>Event Handling: Implement functions for handling key press and release events using the </a:t>
            </a:r>
            <a:r>
              <a:rPr dirty="0" sz="2400" lang="en-US" spc="-19" err="1">
                <a:solidFill>
                  <a:srgbClr val="0F0F0F"/>
                </a:solidFill>
                <a:latin typeface="Zen Maru Gothic"/>
              </a:rPr>
              <a:t>pynput</a:t>
            </a:r>
            <a:r>
              <a:rPr dirty="0" sz="2400" lang="en-US" spc="-19">
                <a:solidFill>
                  <a:srgbClr val="0F0F0F"/>
                </a:solidFill>
                <a:latin typeface="Zen Maru Gothic"/>
              </a:rPr>
              <a:t> library.</a:t>
            </a:r>
          </a:p>
          <a:p>
            <a:pPr algn="l" indent="-259115" lvl="1" marL="518230">
              <a:lnSpc>
                <a:spcPts val="3168"/>
              </a:lnSpc>
              <a:buFont typeface="Arial"/>
              <a:buChar char="•"/>
            </a:pPr>
            <a:r>
              <a:rPr dirty="0"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dirty="0" sz="2400" lang="en-US" spc="-19">
              <a:solidFill>
                <a:srgbClr val="0F0F0F"/>
              </a:solidFill>
              <a:latin typeface="Zen Maru Gothic"/>
            </a:endParaRPr>
          </a:p>
          <a:p>
            <a:pPr algn="l">
              <a:lnSpc>
                <a:spcPts val="3687"/>
              </a:lnSpc>
            </a:pPr>
            <a:r>
              <a:rPr dirty="0" sz="2793" lang="en-US" spc="-22">
                <a:solidFill>
                  <a:srgbClr val="0F0F0F"/>
                </a:solidFill>
                <a:latin typeface="Zen Maru Gothic Bold"/>
              </a:rPr>
              <a:t>Libraries Required:</a:t>
            </a:r>
          </a:p>
          <a:p>
            <a:pPr algn="l" indent="-259115" lvl="1" marL="518230">
              <a:lnSpc>
                <a:spcPts val="3168"/>
              </a:lnSpc>
              <a:buFont typeface="Arial"/>
              <a:buChar char="•"/>
            </a:pPr>
            <a:r>
              <a:rPr dirty="0" sz="2400" lang="en-US" spc="-19" err="1">
                <a:solidFill>
                  <a:srgbClr val="0F0F0F"/>
                </a:solidFill>
                <a:latin typeface="Zen Maru Gothic"/>
              </a:rPr>
              <a:t>tkinter</a:t>
            </a:r>
            <a:r>
              <a:rPr dirty="0" sz="2400" lang="en-US" spc="-19">
                <a:solidFill>
                  <a:srgbClr val="0F0F0F"/>
                </a:solidFill>
                <a:latin typeface="Zen Maru Gothic"/>
              </a:rPr>
              <a:t>: GUI development for user interaction.</a:t>
            </a:r>
          </a:p>
          <a:p>
            <a:pPr algn="l" indent="-259115" lvl="1" marL="518230">
              <a:lnSpc>
                <a:spcPts val="3168"/>
              </a:lnSpc>
              <a:buFont typeface="Arial"/>
              <a:buChar char="•"/>
            </a:pPr>
            <a:r>
              <a:rPr dirty="0" sz="2400" lang="en-US" spc="-19" err="1">
                <a:solidFill>
                  <a:srgbClr val="0F0F0F"/>
                </a:solidFill>
                <a:latin typeface="Zen Maru Gothic"/>
              </a:rPr>
              <a:t>pynput</a:t>
            </a:r>
            <a:r>
              <a:rPr dirty="0" sz="2400" lang="en-US" spc="-19">
                <a:solidFill>
                  <a:srgbClr val="0F0F0F"/>
                </a:solidFill>
                <a:latin typeface="Zen Maru Gothic"/>
              </a:rPr>
              <a:t>: Event handling for keylogging functionalities.</a:t>
            </a:r>
          </a:p>
          <a:p>
            <a:pPr algn="l" indent="-259115" lvl="1" marL="518230">
              <a:lnSpc>
                <a:spcPts val="3168"/>
              </a:lnSpc>
              <a:buFont typeface="Arial"/>
              <a:buChar char="•"/>
            </a:pPr>
            <a:r>
              <a:rPr dirty="0" sz="2400" lang="en-US" spc="-19" err="1">
                <a:solidFill>
                  <a:srgbClr val="0F0F0F"/>
                </a:solidFill>
                <a:latin typeface="Zen Maru Gothic"/>
              </a:rPr>
              <a:t>json</a:t>
            </a:r>
            <a:r>
              <a:rPr dirty="0" sz="2400" lang="en-US" spc="-19">
                <a:solidFill>
                  <a:srgbClr val="0F0F0F"/>
                </a:solidFill>
                <a:latin typeface="Zen Maru Gothic"/>
              </a:rPr>
              <a:t>: Serialization and deserialization of key logs for storage in JSON format.</a:t>
            </a:r>
          </a:p>
          <a:p>
            <a:pPr algn="l">
              <a:lnSpc>
                <a:spcPts val="3168"/>
              </a:lnSpc>
            </a:pPr>
            <a:r>
              <a:rPr dirty="0"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Freeform 9"/>
          <p:cNvSpPr/>
          <p:nvPr/>
        </p:nvSpPr>
        <p:spPr>
          <a:xfrm>
            <a:off x="669801" y="3085890"/>
            <a:ext cx="5865331" cy="7118664"/>
          </a:xfrm>
          <a:custGeom>
            <a:avLst/>
            <a:ahLst/>
            <a:rect l="l" t="t" r="r" b="b"/>
            <a:pathLst>
              <a:path w="5865331" h="7118664">
                <a:moveTo>
                  <a:pt x="0" y="0"/>
                </a:moveTo>
                <a:lnTo>
                  <a:pt x="5865331" y="0"/>
                </a:lnTo>
                <a:lnTo>
                  <a:pt x="5865331" y="7118664"/>
                </a:lnTo>
                <a:lnTo>
                  <a:pt x="0" y="7118664"/>
                </a:lnTo>
                <a:lnTo>
                  <a:pt x="0" y="0"/>
                </a:lnTo>
                <a:close/>
              </a:path>
            </a:pathLst>
          </a:custGeom>
          <a:blipFill>
            <a:blip xmlns:r="http://schemas.openxmlformats.org/officeDocument/2006/relationships" r:embed="rId2"/>
            <a:stretch>
              <a:fillRect l="-9659" r="-106406"/>
            </a:stretch>
          </a:blipFill>
        </p:spPr>
      </p:sp>
      <p:sp>
        <p:nvSpPr>
          <p:cNvPr id="1048626" name="Freeform 10"/>
          <p:cNvSpPr/>
          <p:nvPr/>
        </p:nvSpPr>
        <p:spPr>
          <a:xfrm>
            <a:off x="6849668" y="3085890"/>
            <a:ext cx="8038208" cy="2151644"/>
          </a:xfrm>
          <a:custGeom>
            <a:avLst/>
            <a:ahLst/>
            <a:rect l="l" t="t" r="r" b="b"/>
            <a:pathLst>
              <a:path w="8038208" h="2151644">
                <a:moveTo>
                  <a:pt x="0" y="0"/>
                </a:moveTo>
                <a:lnTo>
                  <a:pt x="8038208" y="0"/>
                </a:lnTo>
                <a:lnTo>
                  <a:pt x="8038208" y="2151644"/>
                </a:lnTo>
                <a:lnTo>
                  <a:pt x="0" y="2151644"/>
                </a:lnTo>
                <a:lnTo>
                  <a:pt x="0" y="0"/>
                </a:lnTo>
                <a:close/>
              </a:path>
            </a:pathLst>
          </a:custGeom>
          <a:blipFill>
            <a:blip xmlns:r="http://schemas.openxmlformats.org/officeDocument/2006/relationships" r:embed="rId3"/>
            <a:stretch>
              <a:fillRect l="-15563" t="-61150" r="-39982" b="-165261"/>
            </a:stretch>
          </a:blipFill>
        </p:spPr>
      </p:sp>
      <p:sp>
        <p:nvSpPr>
          <p:cNvPr id="1048627" name="Freeform 11"/>
          <p:cNvSpPr/>
          <p:nvPr/>
        </p:nvSpPr>
        <p:spPr>
          <a:xfrm>
            <a:off x="6849668" y="5433228"/>
            <a:ext cx="11438332" cy="4853772"/>
          </a:xfrm>
          <a:custGeom>
            <a:avLst/>
            <a:ahLst/>
            <a:rect l="l" t="t" r="r" b="b"/>
            <a:pathLst>
              <a:path w="11438332" h="4853772">
                <a:moveTo>
                  <a:pt x="0" y="0"/>
                </a:moveTo>
                <a:lnTo>
                  <a:pt x="11438332" y="0"/>
                </a:lnTo>
                <a:lnTo>
                  <a:pt x="11438332" y="4853772"/>
                </a:lnTo>
                <a:lnTo>
                  <a:pt x="0" y="4853772"/>
                </a:lnTo>
                <a:lnTo>
                  <a:pt x="0" y="0"/>
                </a:lnTo>
                <a:close/>
              </a:path>
            </a:pathLst>
          </a:custGeom>
          <a:blipFill>
            <a:blip xmlns:r="http://schemas.openxmlformats.org/officeDocument/2006/relationships" r:embed="rId4"/>
            <a:stretch>
              <a:fillRect r="-6305" b="-40720"/>
            </a:stretch>
          </a:blipFill>
        </p:spPr>
      </p:sp>
      <p:sp>
        <p:nvSpPr>
          <p:cNvPr id="1048628"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9"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3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3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3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3"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4"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5"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6"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7"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8"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9"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0"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41"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 </dc:title>
  <dc:creator>CPH2527</dc:creator>
  <cp:lastModifiedBy>florinaflorina6661@outlook.com</cp:lastModifiedBy>
  <dcterms:created xsi:type="dcterms:W3CDTF">2006-08-15T13:00:00Z</dcterms:created>
  <dcterms:modified xsi:type="dcterms:W3CDTF">2024-04-05T03:35:03Z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eb9e52e87d0a48da99e16def446f85e0</vt:lpwstr>
  </property>
</Properties>
</file>